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0799763" cy="5040313"/>
  <p:notesSz cx="6858000" cy="9144000"/>
  <p:defaultTextStyle>
    <a:defPPr>
      <a:defRPr lang="en-US"/>
    </a:defPPr>
    <a:lvl1pPr marL="0" algn="l" defTabSz="760324" rtl="0" eaLnBrk="1" latinLnBrk="0" hangingPunct="1">
      <a:defRPr sz="1497" kern="1200">
        <a:solidFill>
          <a:schemeClr val="tx1"/>
        </a:solidFill>
        <a:latin typeface="+mn-lt"/>
        <a:ea typeface="+mn-ea"/>
        <a:cs typeface="+mn-cs"/>
      </a:defRPr>
    </a:lvl1pPr>
    <a:lvl2pPr marL="380162" algn="l" defTabSz="760324" rtl="0" eaLnBrk="1" latinLnBrk="0" hangingPunct="1">
      <a:defRPr sz="1497" kern="1200">
        <a:solidFill>
          <a:schemeClr val="tx1"/>
        </a:solidFill>
        <a:latin typeface="+mn-lt"/>
        <a:ea typeface="+mn-ea"/>
        <a:cs typeface="+mn-cs"/>
      </a:defRPr>
    </a:lvl2pPr>
    <a:lvl3pPr marL="760324" algn="l" defTabSz="760324" rtl="0" eaLnBrk="1" latinLnBrk="0" hangingPunct="1">
      <a:defRPr sz="1497" kern="1200">
        <a:solidFill>
          <a:schemeClr val="tx1"/>
        </a:solidFill>
        <a:latin typeface="+mn-lt"/>
        <a:ea typeface="+mn-ea"/>
        <a:cs typeface="+mn-cs"/>
      </a:defRPr>
    </a:lvl3pPr>
    <a:lvl4pPr marL="1140485" algn="l" defTabSz="760324" rtl="0" eaLnBrk="1" latinLnBrk="0" hangingPunct="1">
      <a:defRPr sz="1497" kern="1200">
        <a:solidFill>
          <a:schemeClr val="tx1"/>
        </a:solidFill>
        <a:latin typeface="+mn-lt"/>
        <a:ea typeface="+mn-ea"/>
        <a:cs typeface="+mn-cs"/>
      </a:defRPr>
    </a:lvl4pPr>
    <a:lvl5pPr marL="1520647" algn="l" defTabSz="760324" rtl="0" eaLnBrk="1" latinLnBrk="0" hangingPunct="1">
      <a:defRPr sz="1497" kern="1200">
        <a:solidFill>
          <a:schemeClr val="tx1"/>
        </a:solidFill>
        <a:latin typeface="+mn-lt"/>
        <a:ea typeface="+mn-ea"/>
        <a:cs typeface="+mn-cs"/>
      </a:defRPr>
    </a:lvl5pPr>
    <a:lvl6pPr marL="1900809" algn="l" defTabSz="760324" rtl="0" eaLnBrk="1" latinLnBrk="0" hangingPunct="1">
      <a:defRPr sz="1497" kern="1200">
        <a:solidFill>
          <a:schemeClr val="tx1"/>
        </a:solidFill>
        <a:latin typeface="+mn-lt"/>
        <a:ea typeface="+mn-ea"/>
        <a:cs typeface="+mn-cs"/>
      </a:defRPr>
    </a:lvl6pPr>
    <a:lvl7pPr marL="2280971" algn="l" defTabSz="760324" rtl="0" eaLnBrk="1" latinLnBrk="0" hangingPunct="1">
      <a:defRPr sz="1497" kern="1200">
        <a:solidFill>
          <a:schemeClr val="tx1"/>
        </a:solidFill>
        <a:latin typeface="+mn-lt"/>
        <a:ea typeface="+mn-ea"/>
        <a:cs typeface="+mn-cs"/>
      </a:defRPr>
    </a:lvl7pPr>
    <a:lvl8pPr marL="2661133" algn="l" defTabSz="760324" rtl="0" eaLnBrk="1" latinLnBrk="0" hangingPunct="1">
      <a:defRPr sz="1497" kern="1200">
        <a:solidFill>
          <a:schemeClr val="tx1"/>
        </a:solidFill>
        <a:latin typeface="+mn-lt"/>
        <a:ea typeface="+mn-ea"/>
        <a:cs typeface="+mn-cs"/>
      </a:defRPr>
    </a:lvl8pPr>
    <a:lvl9pPr marL="3041294" algn="l" defTabSz="760324" rtl="0" eaLnBrk="1" latinLnBrk="0" hangingPunct="1">
      <a:defRPr sz="1497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32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9971" y="824885"/>
            <a:ext cx="8099822" cy="1754776"/>
          </a:xfrm>
        </p:spPr>
        <p:txBody>
          <a:bodyPr anchor="b"/>
          <a:lstStyle>
            <a:lvl1pPr algn="ctr">
              <a:defRPr sz="441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2647331"/>
            <a:ext cx="8099822" cy="1216909"/>
          </a:xfrm>
        </p:spPr>
        <p:txBody>
          <a:bodyPr/>
          <a:lstStyle>
            <a:lvl1pPr marL="0" indent="0" algn="ctr">
              <a:buNone/>
              <a:defRPr sz="1764"/>
            </a:lvl1pPr>
            <a:lvl2pPr marL="336042" indent="0" algn="ctr">
              <a:buNone/>
              <a:defRPr sz="1470"/>
            </a:lvl2pPr>
            <a:lvl3pPr marL="672084" indent="0" algn="ctr">
              <a:buNone/>
              <a:defRPr sz="1323"/>
            </a:lvl3pPr>
            <a:lvl4pPr marL="1008126" indent="0" algn="ctr">
              <a:buNone/>
              <a:defRPr sz="1176"/>
            </a:lvl4pPr>
            <a:lvl5pPr marL="1344168" indent="0" algn="ctr">
              <a:buNone/>
              <a:defRPr sz="1176"/>
            </a:lvl5pPr>
            <a:lvl6pPr marL="1680210" indent="0" algn="ctr">
              <a:buNone/>
              <a:defRPr sz="1176"/>
            </a:lvl6pPr>
            <a:lvl7pPr marL="2016252" indent="0" algn="ctr">
              <a:buNone/>
              <a:defRPr sz="1176"/>
            </a:lvl7pPr>
            <a:lvl8pPr marL="2352294" indent="0" algn="ctr">
              <a:buNone/>
              <a:defRPr sz="1176"/>
            </a:lvl8pPr>
            <a:lvl9pPr marL="2688336" indent="0" algn="ctr">
              <a:buNone/>
              <a:defRPr sz="117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8198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6368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0" y="268350"/>
            <a:ext cx="2328699" cy="42714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268350"/>
            <a:ext cx="6851100" cy="427143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4450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4107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256579"/>
            <a:ext cx="9314796" cy="209663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3373044"/>
            <a:ext cx="9314796" cy="1102568"/>
          </a:xfrm>
        </p:spPr>
        <p:txBody>
          <a:bodyPr/>
          <a:lstStyle>
            <a:lvl1pPr marL="0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1pPr>
            <a:lvl2pPr marL="336042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208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812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416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8021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6252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229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833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2110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341750"/>
            <a:ext cx="4589899" cy="319803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341750"/>
            <a:ext cx="4589899" cy="319803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3583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268350"/>
            <a:ext cx="9314796" cy="97422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1" y="1235577"/>
            <a:ext cx="4568806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1" y="1841114"/>
            <a:ext cx="4568806" cy="270800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0" y="1235577"/>
            <a:ext cx="4591306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0" y="1841114"/>
            <a:ext cx="4591306" cy="270800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9946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4740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9322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1" y="336021"/>
            <a:ext cx="3483204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725712"/>
            <a:ext cx="5467380" cy="3581889"/>
          </a:xfrm>
        </p:spPr>
        <p:txBody>
          <a:bodyPr/>
          <a:lstStyle>
            <a:lvl1pPr>
              <a:defRPr sz="2352"/>
            </a:lvl1pPr>
            <a:lvl2pPr>
              <a:defRPr sz="2058"/>
            </a:lvl2pPr>
            <a:lvl3pPr>
              <a:defRPr sz="1764"/>
            </a:lvl3pPr>
            <a:lvl4pPr>
              <a:defRPr sz="1470"/>
            </a:lvl4pPr>
            <a:lvl5pPr>
              <a:defRPr sz="1470"/>
            </a:lvl5pPr>
            <a:lvl6pPr>
              <a:defRPr sz="1470"/>
            </a:lvl6pPr>
            <a:lvl7pPr>
              <a:defRPr sz="1470"/>
            </a:lvl7pPr>
            <a:lvl8pPr>
              <a:defRPr sz="1470"/>
            </a:lvl8pPr>
            <a:lvl9pPr>
              <a:defRPr sz="147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1" y="1512094"/>
            <a:ext cx="3483204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7990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1" y="336021"/>
            <a:ext cx="3483204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725712"/>
            <a:ext cx="5467380" cy="3581889"/>
          </a:xfrm>
        </p:spPr>
        <p:txBody>
          <a:bodyPr anchor="t"/>
          <a:lstStyle>
            <a:lvl1pPr marL="0" indent="0">
              <a:buNone/>
              <a:defRPr sz="2352"/>
            </a:lvl1pPr>
            <a:lvl2pPr marL="336042" indent="0">
              <a:buNone/>
              <a:defRPr sz="2058"/>
            </a:lvl2pPr>
            <a:lvl3pPr marL="672084" indent="0">
              <a:buNone/>
              <a:defRPr sz="1764"/>
            </a:lvl3pPr>
            <a:lvl4pPr marL="1008126" indent="0">
              <a:buNone/>
              <a:defRPr sz="1470"/>
            </a:lvl4pPr>
            <a:lvl5pPr marL="1344168" indent="0">
              <a:buNone/>
              <a:defRPr sz="1470"/>
            </a:lvl5pPr>
            <a:lvl6pPr marL="1680210" indent="0">
              <a:buNone/>
              <a:defRPr sz="1470"/>
            </a:lvl6pPr>
            <a:lvl7pPr marL="2016252" indent="0">
              <a:buNone/>
              <a:defRPr sz="1470"/>
            </a:lvl7pPr>
            <a:lvl8pPr marL="2352294" indent="0">
              <a:buNone/>
              <a:defRPr sz="1470"/>
            </a:lvl8pPr>
            <a:lvl9pPr marL="2688336" indent="0">
              <a:buNone/>
              <a:defRPr sz="147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1" y="1512094"/>
            <a:ext cx="3483204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6485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268350"/>
            <a:ext cx="9314796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341750"/>
            <a:ext cx="9314796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4671624"/>
            <a:ext cx="2429947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A57FC-CB67-4F04-B863-526EED65F57F}" type="datetimeFigureOut">
              <a:rPr lang="en-AU" smtClean="0"/>
              <a:t>18/09/2018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4671624"/>
            <a:ext cx="3644920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4671624"/>
            <a:ext cx="2429947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3C606-227A-4E19-8F39-DFA935C57F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9528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72084" rtl="0" eaLnBrk="1" latinLnBrk="0" hangingPunct="1">
        <a:lnSpc>
          <a:spcPct val="90000"/>
        </a:lnSpc>
        <a:spcBef>
          <a:spcPct val="0"/>
        </a:spcBef>
        <a:buNone/>
        <a:defRPr sz="32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021" indent="-168021" algn="l" defTabSz="672084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058" kern="1200">
          <a:solidFill>
            <a:schemeClr val="tx1"/>
          </a:solidFill>
          <a:latin typeface="+mn-lt"/>
          <a:ea typeface="+mn-ea"/>
          <a:cs typeface="+mn-cs"/>
        </a:defRPr>
      </a:lvl1pPr>
      <a:lvl2pPr marL="50406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84010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3pPr>
      <a:lvl4pPr marL="117614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512189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848231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18427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85635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3604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7208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0812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44168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68021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1625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35229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68833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6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152" b="97758" l="14943" r="82149">
                        <a14:foregroundMark x1="52908" y1="6727" x2="52908" y2="6727"/>
                        <a14:foregroundMark x1="51777" y1="4667" x2="51777" y2="4667"/>
                        <a14:foregroundMark x1="51131" y1="3697" x2="51131" y2="3697"/>
                        <a14:foregroundMark x1="51131" y1="3697" x2="51131" y2="3697"/>
                        <a14:foregroundMark x1="51131" y1="3697" x2="51131" y2="3697"/>
                        <a14:foregroundMark x1="43457" y1="10667" x2="43457" y2="10667"/>
                        <a14:foregroundMark x1="43296" y1="10667" x2="43296" y2="10667"/>
                        <a14:foregroundMark x1="42003" y1="8182" x2="42003" y2="8182"/>
                        <a14:foregroundMark x1="42649" y1="5636" x2="42649" y2="5636"/>
                        <a14:foregroundMark x1="42649" y1="5636" x2="42649" y2="5636"/>
                        <a14:foregroundMark x1="43296" y1="3576" x2="43296" y2="3576"/>
                        <a14:foregroundMark x1="50000" y1="2788" x2="50000" y2="2788"/>
                        <a14:foregroundMark x1="46769" y1="2788" x2="46769" y2="2788"/>
                        <a14:foregroundMark x1="42811" y1="4303" x2="42811" y2="4303"/>
                        <a14:foregroundMark x1="42811" y1="4303" x2="42811" y2="4303"/>
                        <a14:foregroundMark x1="29806" y1="91030" x2="29806" y2="91030"/>
                        <a14:foregroundMark x1="29806" y1="91030" x2="29806" y2="91030"/>
                        <a14:foregroundMark x1="29968" y1="85394" x2="29968" y2="85394"/>
                        <a14:foregroundMark x1="29968" y1="85394" x2="29968" y2="85394"/>
                        <a14:foregroundMark x1="29483" y1="88909" x2="29483" y2="88909"/>
                        <a14:foregroundMark x1="29483" y1="88909" x2="29483" y2="88909"/>
                        <a14:foregroundMark x1="31422" y1="92970" x2="31422" y2="92970"/>
                        <a14:foregroundMark x1="31422" y1="92970" x2="31422" y2="92970"/>
                        <a14:foregroundMark x1="32553" y1="89152" x2="32553" y2="89152"/>
                        <a14:foregroundMark x1="31422" y1="89515" x2="31422" y2="89515"/>
                        <a14:foregroundMark x1="41680" y1="90303" x2="41680" y2="90303"/>
                        <a14:foregroundMark x1="41842" y1="92000" x2="41842" y2="92000"/>
                        <a14:foregroundMark x1="56866" y1="93212" x2="56866" y2="93212"/>
                        <a14:foregroundMark x1="40711" y1="93576" x2="40711" y2="93576"/>
                        <a14:foregroundMark x1="40630" y1="86061" x2="40630" y2="86061"/>
                        <a14:backgroundMark x1="48304" y1="86061" x2="48304" y2="86061"/>
                        <a14:backgroundMark x1="46527" y1="84545" x2="46527" y2="84545"/>
                        <a14:backgroundMark x1="44507" y1="83697" x2="44507" y2="83697"/>
                        <a14:backgroundMark x1="48061" y1="94061" x2="48061" y2="94061"/>
                      </a14:backgroundRemoval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445" r="16686"/>
          <a:stretch/>
        </p:blipFill>
        <p:spPr>
          <a:xfrm rot="5400000">
            <a:off x="1402476" y="-1164604"/>
            <a:ext cx="2515757" cy="48706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4485" b="93939" l="17771" r="77383">
                        <a14:foregroundMark x1="54200" y1="86121" x2="54200" y2="86121"/>
                        <a14:foregroundMark x1="54523" y1="89758" x2="54523" y2="89758"/>
                        <a14:foregroundMark x1="54604" y1="88545" x2="54604" y2="88545"/>
                        <a14:foregroundMark x1="54604" y1="87333" x2="54604" y2="87333"/>
                        <a14:foregroundMark x1="54766" y1="84667" x2="54766" y2="84667"/>
                        <a14:foregroundMark x1="54200" y1="91273" x2="54200" y2="91273"/>
                        <a14:foregroundMark x1="53069" y1="92727" x2="53069" y2="92727"/>
                        <a14:foregroundMark x1="52746" y1="81939" x2="52746" y2="81939"/>
                        <a14:foregroundMark x1="38772" y1="19455" x2="38772" y2="19455"/>
                        <a14:foregroundMark x1="38611" y1="24000" x2="38611" y2="24000"/>
                        <a14:foregroundMark x1="38934" y1="20424" x2="38934" y2="20424"/>
                        <a14:foregroundMark x1="38934" y1="23333" x2="38934" y2="23333"/>
                        <a14:foregroundMark x1="57674" y1="18121" x2="57674" y2="18121"/>
                        <a14:foregroundMark x1="59289" y1="18364" x2="59289" y2="18364"/>
                        <a14:foregroundMark x1="61066" y1="18485" x2="61066" y2="18485"/>
                        <a14:foregroundMark x1="62036" y1="20667" x2="62036" y2="20667"/>
                        <a14:foregroundMark x1="60582" y1="22364" x2="60582" y2="22364"/>
                        <a14:foregroundMark x1="62359" y1="22485" x2="62359" y2="22485"/>
                        <a14:foregroundMark x1="41034" y1="21273" x2="41034" y2="21273"/>
                        <a14:foregroundMark x1="40549" y1="24242" x2="40549" y2="24242"/>
                        <a14:foregroundMark x1="40711" y1="23212" x2="40711" y2="23212"/>
                        <a14:backgroundMark x1="59935" y1="85758" x2="59935" y2="85758"/>
                        <a14:backgroundMark x1="37157" y1="84182" x2="37157" y2="84182"/>
                        <a14:backgroundMark x1="48384" y1="22606" x2="48384" y2="22606"/>
                        <a14:backgroundMark x1="66317" y1="23091" x2="66317" y2="23091"/>
                        <a14:backgroundMark x1="44750" y1="24970" x2="44750" y2="24970"/>
                        <a14:backgroundMark x1="43780" y1="23394" x2="43780" y2="23394"/>
                        <a14:backgroundMark x1="64378" y1="24606" x2="64378" y2="24606"/>
                      </a14:backgroundRemoval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128" t="14175" r="21972" b="5345"/>
          <a:stretch/>
        </p:blipFill>
        <p:spPr>
          <a:xfrm rot="16200000">
            <a:off x="1474807" y="1303113"/>
            <a:ext cx="2618009" cy="4690015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5413241" y="150424"/>
            <a:ext cx="5123936" cy="4742248"/>
            <a:chOff x="4958773" y="244048"/>
            <a:chExt cx="5123936" cy="431868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249" b="94178" l="3502" r="90905">
                          <a14:foregroundMark x1="17735" y1="51668" x2="17735" y2="51668"/>
                          <a14:foregroundMark x1="17372" y1="38084" x2="17372" y2="38084"/>
                          <a14:foregroundMark x1="14961" y1="37356" x2="14961" y2="37356"/>
                          <a14:foregroundMark x1="73352" y1="23166" x2="73352" y2="23166"/>
                        </a14:backgroundRemoval>
                      </a14:imgEffect>
                      <a14:imgEffect>
                        <a14:sharpenSoften amount="25000"/>
                      </a14:imgEffect>
                      <a14:imgEffect>
                        <a14:brightnessContrast bright="2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86" t="13083" r="14863" b="40241"/>
            <a:stretch/>
          </p:blipFill>
          <p:spPr>
            <a:xfrm>
              <a:off x="4958773" y="2363230"/>
              <a:ext cx="5123936" cy="219950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9885" b="89994" l="0" r="100000">
                          <a14:foregroundMark x1="78718" y1="76167" x2="78718" y2="76167"/>
                          <a14:foregroundMark x1="5412" y1="61734" x2="5412" y2="61734"/>
                          <a14:foregroundMark x1="6503" y1="63675" x2="6503" y2="63675"/>
                          <a14:foregroundMark x1="4138" y1="50273" x2="4138" y2="50273"/>
                          <a14:backgroundMark x1="23693" y1="82535" x2="23693" y2="82535"/>
                          <a14:backgroundMark x1="50387" y1="82717" x2="50387" y2="82717"/>
                          <a14:backgroundMark x1="76808" y1="82292" x2="76808" y2="82292"/>
                          <a14:backgroundMark x1="77581" y1="80594" x2="77581" y2="80594"/>
                          <a14:backgroundMark x1="75352" y1="79321" x2="75352" y2="79321"/>
                          <a14:backgroundMark x1="98590" y1="47726" x2="98590" y2="47726"/>
                        </a14:backgroundRemoval>
                      </a14:imgEffect>
                      <a14:imgEffect>
                        <a14:sharpenSoften amount="25000"/>
                      </a14:imgEffect>
                      <a14:imgEffect>
                        <a14:brightnessContrast bright="2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834" b="21397"/>
            <a:stretch/>
          </p:blipFill>
          <p:spPr>
            <a:xfrm>
              <a:off x="4958773" y="244048"/>
              <a:ext cx="4977362" cy="2119182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225042" y="-89425"/>
            <a:ext cx="463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58067" y="-89425"/>
            <a:ext cx="463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67632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7229" b="100000" l="0" r="100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334"/>
          <a:stretch/>
        </p:blipFill>
        <p:spPr>
          <a:xfrm>
            <a:off x="4383808" y="1739395"/>
            <a:ext cx="3257035" cy="17994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6667" l="9855" r="89984">
                        <a14:foregroundMark x1="30129" y1="93939" x2="30129" y2="93939"/>
                      </a14:backgroundRemoval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03094" y="-1491596"/>
            <a:ext cx="2879059" cy="383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33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</TotalTime>
  <Words>2</Words>
  <Application>Microsoft Office PowerPoint</Application>
  <PresentationFormat>Custom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Stefanie Tenberg</dc:creator>
  <cp:lastModifiedBy>Stefanie Tenberg</cp:lastModifiedBy>
  <cp:revision>4</cp:revision>
  <dcterms:created xsi:type="dcterms:W3CDTF">2018-09-18T01:54:38Z</dcterms:created>
  <dcterms:modified xsi:type="dcterms:W3CDTF">2018-09-18T04:36:41Z</dcterms:modified>
</cp:coreProperties>
</file>

<file path=docProps/thumbnail.jpeg>
</file>